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6" r:id="rId6"/>
    <p:sldId id="261" r:id="rId7"/>
    <p:sldId id="264" r:id="rId8"/>
    <p:sldId id="263" r:id="rId9"/>
    <p:sldId id="260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 autoAdjust="0"/>
    <p:restoredTop sz="94660"/>
  </p:normalViewPr>
  <p:slideViewPr>
    <p:cSldViewPr>
      <p:cViewPr varScale="1">
        <p:scale>
          <a:sx n="69" d="100"/>
          <a:sy n="69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7CFBE-B636-4325-A89F-1C5467AA7C7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E05B4-B65D-4D2D-B72B-C21CC8981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90CF-593B-4D92-AD69-7AB92356D912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E8FA-F111-4A23-9144-9906DB7C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u="sng" dirty="0" smtClean="0"/>
              <a:t>Division</a:t>
            </a:r>
            <a:endParaRPr lang="en-US" sz="8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Patterns and Estimating Quotients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Find a Compatible Divisor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Estimate  3,200  ÷  90</a:t>
            </a:r>
          </a:p>
          <a:p>
            <a:pPr marL="514350" indent="-514350" algn="ctr">
              <a:buNone/>
            </a:pPr>
            <a:r>
              <a:rPr lang="en-US" dirty="0" smtClean="0"/>
              <a:t>3,200  </a:t>
            </a:r>
            <a:r>
              <a:rPr lang="en-US" b="1" dirty="0" smtClean="0"/>
              <a:t>÷ </a:t>
            </a:r>
            <a:r>
              <a:rPr lang="en-US" dirty="0" smtClean="0"/>
              <a:t> 90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3,200  ÷  </a:t>
            </a:r>
            <a:r>
              <a:rPr lang="en-US" b="1" dirty="0" smtClean="0">
                <a:solidFill>
                  <a:srgbClr val="FF0000"/>
                </a:solidFill>
              </a:rPr>
              <a:t>80</a:t>
            </a:r>
          </a:p>
          <a:p>
            <a:pPr marL="514350" indent="-51435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=</a:t>
            </a:r>
          </a:p>
          <a:p>
            <a:pPr marL="514350" indent="-514350" algn="ctr">
              <a:buNone/>
            </a:pPr>
            <a:r>
              <a:rPr lang="en-US" b="1" dirty="0" smtClean="0"/>
              <a:t>40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2820194" y="3047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4039394" y="3047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3200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change 90 to 80 because 32 and 8 are compatible numbers.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to the Nearest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477000" cy="4906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Estimate  228  ÷  43</a:t>
            </a:r>
          </a:p>
          <a:p>
            <a:pPr algn="ctr">
              <a:buNone/>
            </a:pPr>
            <a:r>
              <a:rPr lang="en-US" dirty="0" smtClean="0"/>
              <a:t>228 </a:t>
            </a:r>
            <a:r>
              <a:rPr lang="en-US" b="1" dirty="0" smtClean="0"/>
              <a:t>÷  </a:t>
            </a:r>
            <a:r>
              <a:rPr lang="en-US" dirty="0" smtClean="0"/>
              <a:t>43</a:t>
            </a:r>
          </a:p>
          <a:p>
            <a:pPr algn="ctr">
              <a:buNone/>
            </a:pPr>
            <a:endParaRPr lang="en-US" sz="1200" dirty="0"/>
          </a:p>
          <a:p>
            <a:pPr algn="ctr">
              <a:buNone/>
            </a:pPr>
            <a:r>
              <a:rPr lang="en-US" dirty="0" smtClean="0"/>
              <a:t>228 </a:t>
            </a:r>
            <a:r>
              <a:rPr lang="en-US" b="1" dirty="0" smtClean="0"/>
              <a:t>÷ </a:t>
            </a:r>
            <a:r>
              <a:rPr lang="en-US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240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÷ </a:t>
            </a:r>
            <a:r>
              <a:rPr lang="en-US" dirty="0" smtClean="0"/>
              <a:t>40</a:t>
            </a: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/>
              <a:t>=</a:t>
            </a:r>
          </a:p>
          <a:p>
            <a:pPr algn="ctr">
              <a:buNone/>
            </a:pPr>
            <a:r>
              <a:rPr lang="en-US" b="1" dirty="0"/>
              <a:t>6</a:t>
            </a:r>
            <a:endParaRPr lang="en-US" b="1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048794" y="2513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3963194" y="2513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794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963194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35052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change the dividend to a number that is compatible with 4. Look, It’s easy to divide 24 by 4.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438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change the divisor to the nearest 10.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Division Math Vocabulary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Compatible Numbers</a:t>
            </a:r>
          </a:p>
          <a:p>
            <a:pPr lvl="1"/>
            <a:r>
              <a:rPr lang="en-US" dirty="0" smtClean="0"/>
              <a:t>Numbers in a problem that are easy to work with mentally.</a:t>
            </a:r>
          </a:p>
          <a:p>
            <a:r>
              <a:rPr lang="en-US" b="1" dirty="0" smtClean="0"/>
              <a:t>Division</a:t>
            </a:r>
            <a:endParaRPr lang="en-US" dirty="0" smtClean="0"/>
          </a:p>
          <a:p>
            <a:pPr lvl="1"/>
            <a:r>
              <a:rPr lang="en-US" dirty="0" smtClean="0"/>
              <a:t>An operation that is the opposite of multiplication. It breaks a number up into even groups.</a:t>
            </a:r>
          </a:p>
          <a:p>
            <a:r>
              <a:rPr lang="en-US" b="1" dirty="0" smtClean="0"/>
              <a:t>Dividend</a:t>
            </a:r>
          </a:p>
          <a:p>
            <a:pPr lvl="1"/>
            <a:r>
              <a:rPr lang="en-US" dirty="0" smtClean="0"/>
              <a:t>A number that is being divided</a:t>
            </a:r>
          </a:p>
          <a:p>
            <a:r>
              <a:rPr lang="en-US" b="1" dirty="0" smtClean="0"/>
              <a:t>Divisor</a:t>
            </a:r>
          </a:p>
          <a:p>
            <a:pPr lvl="1"/>
            <a:r>
              <a:rPr lang="en-US" dirty="0" smtClean="0"/>
              <a:t>The number by which the dividend is being divided</a:t>
            </a:r>
          </a:p>
          <a:p>
            <a:r>
              <a:rPr lang="en-US" b="1" dirty="0" smtClean="0"/>
              <a:t>Quotient</a:t>
            </a:r>
          </a:p>
          <a:p>
            <a:pPr lvl="1"/>
            <a:r>
              <a:rPr lang="en-US" dirty="0" smtClean="0"/>
              <a:t>The answer or result of a division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Dividing Mentally!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400" b="1" dirty="0" smtClean="0"/>
              <a:t>600  ÷  6 =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100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Dividing Mentally!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270  ÷  90 =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3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Dividing Mentally!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/>
              <a:t>25,000 ÷  500 =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50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Draw a Picture to Solve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92  ÷  4 =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Draw a Picture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/>
              <a:t>78  ÷  6 =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</a:rPr>
              <a:t>We can Estimate in Division Too!!!</a:t>
            </a:r>
            <a:endParaRPr lang="en-US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Find a Compatible Dividend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Estimate  156  ÷  3</a:t>
            </a:r>
          </a:p>
          <a:p>
            <a:pPr marL="514350" indent="-514350" algn="ctr">
              <a:buAutoNum type="arabicPlain" startAt="156"/>
            </a:pPr>
            <a:r>
              <a:rPr lang="en-US" dirty="0" smtClean="0"/>
              <a:t>  ÷  3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150</a:t>
            </a:r>
            <a:r>
              <a:rPr lang="en-US" dirty="0" smtClean="0"/>
              <a:t>  ÷  3 </a:t>
            </a:r>
          </a:p>
          <a:p>
            <a:pPr marL="514350" indent="-514350" algn="ctr">
              <a:buNone/>
            </a:pPr>
            <a:r>
              <a:rPr lang="en-US" dirty="0" smtClean="0"/>
              <a:t>   </a:t>
            </a:r>
          </a:p>
          <a:p>
            <a:pPr marL="514350" indent="-514350" algn="ctr">
              <a:buNone/>
            </a:pPr>
            <a:r>
              <a:rPr lang="en-US" dirty="0" smtClean="0"/>
              <a:t>     =  </a:t>
            </a:r>
          </a:p>
          <a:p>
            <a:pPr marL="514350" indent="-514350" algn="ctr">
              <a:buNone/>
            </a:pPr>
            <a:r>
              <a:rPr lang="en-US" b="1" dirty="0" smtClean="0"/>
              <a:t>      50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2773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1917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57800" y="3200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change 156 to 150 because 150 and 3 are compatible numbers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229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Division</vt:lpstr>
      <vt:lpstr>Division Math Vocabulary</vt:lpstr>
      <vt:lpstr>Dividing Mentally!</vt:lpstr>
      <vt:lpstr>Dividing Mentally!</vt:lpstr>
      <vt:lpstr>Dividing Mentally!</vt:lpstr>
      <vt:lpstr>Draw a Picture to Solve</vt:lpstr>
      <vt:lpstr>Draw a Picture to Solve</vt:lpstr>
      <vt:lpstr>Slide 8</vt:lpstr>
      <vt:lpstr>Find a Compatible Dividend</vt:lpstr>
      <vt:lpstr>Find a Compatible Divisor</vt:lpstr>
      <vt:lpstr>Bring to the Nearest Ten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Your User Name</dc:creator>
  <cp:lastModifiedBy>%FULLNAME%</cp:lastModifiedBy>
  <cp:revision>18</cp:revision>
  <dcterms:created xsi:type="dcterms:W3CDTF">2010-10-23T20:49:46Z</dcterms:created>
  <dcterms:modified xsi:type="dcterms:W3CDTF">2012-08-06T05:02:15Z</dcterms:modified>
</cp:coreProperties>
</file>